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7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9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6121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034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0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85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0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7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0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9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5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83F9-243D-49D6-B4D2-30A5479E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61433"/>
            <a:ext cx="8911687" cy="1280890"/>
          </a:xfrm>
        </p:spPr>
        <p:txBody>
          <a:bodyPr/>
          <a:lstStyle/>
          <a:p>
            <a:r>
              <a:rPr lang="en-US" dirty="0" err="1" smtClean="0"/>
              <a:t>Definicja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1D71-69FF-4DC1-B06F-8EA1C01DB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602192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gra komputerowa, będąca rodzajem fikcji </a:t>
            </a:r>
            <a:r>
              <a:rPr lang="pl-PL" dirty="0" smtClean="0"/>
              <a:t>interaktywnej, </a:t>
            </a:r>
            <a:r>
              <a:rPr lang="pl-PL" dirty="0"/>
              <a:t>charakteryzująca się multimedialnym przedstawieniem najczęściej obszernej, nieliniowej fabuły z pierwszoosobową </a:t>
            </a:r>
            <a:r>
              <a:rPr lang="pl-PL" dirty="0" smtClean="0"/>
              <a:t>narracją </a:t>
            </a:r>
            <a:r>
              <a:rPr lang="pl-PL" dirty="0"/>
              <a:t>wraz ze statyczną grafiką w stylu </a:t>
            </a:r>
            <a:r>
              <a:rPr lang="pl-PL" dirty="0" err="1"/>
              <a:t>anime</a:t>
            </a:r>
            <a:r>
              <a:rPr lang="pl-PL" dirty="0"/>
              <a:t> lub żywymi obrazami, podkładem muzycznym i niekiedy </a:t>
            </a:r>
            <a:r>
              <a:rPr lang="pl-PL" dirty="0" smtClean="0"/>
              <a:t>głosowym.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16" y="610986"/>
            <a:ext cx="9017645" cy="563602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Jak</a:t>
            </a:r>
            <a:r>
              <a:rPr lang="en-US" dirty="0" smtClean="0"/>
              <a:t> </a:t>
            </a:r>
            <a:r>
              <a:rPr lang="en-US" dirty="0" err="1" smtClean="0"/>
              <a:t>wygląda</a:t>
            </a:r>
            <a:r>
              <a:rPr lang="en-US" dirty="0" smtClean="0"/>
              <a:t> </a:t>
            </a:r>
            <a:r>
              <a:rPr lang="en-US" dirty="0" err="1" smtClean="0"/>
              <a:t>novelka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16" y="1504605"/>
            <a:ext cx="9041096" cy="5087388"/>
          </a:xfrm>
        </p:spPr>
      </p:pic>
    </p:spTree>
    <p:extLst>
      <p:ext uri="{BB962C8B-B14F-4D97-AF65-F5344CB8AC3E}">
        <p14:creationId xmlns:p14="http://schemas.microsoft.com/office/powerpoint/2010/main" val="33574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Katawa</a:t>
            </a:r>
            <a:r>
              <a:rPr lang="en-US" dirty="0" smtClean="0"/>
              <a:t> </a:t>
            </a:r>
            <a:r>
              <a:rPr lang="en-US" dirty="0" err="1" smtClean="0"/>
              <a:t>Shoujo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5" y="1399026"/>
            <a:ext cx="3862885" cy="2897164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3" y="358588"/>
            <a:ext cx="4279152" cy="320936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10061" r="1326" b="1910"/>
          <a:stretch/>
        </p:blipFill>
        <p:spPr>
          <a:xfrm>
            <a:off x="5585012" y="2895600"/>
            <a:ext cx="4858871" cy="342451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6" y="3245224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Historia</a:t>
            </a:r>
            <a:r>
              <a:rPr lang="en-US" dirty="0" smtClean="0"/>
              <a:t> </a:t>
            </a:r>
            <a:r>
              <a:rPr lang="en-US" dirty="0" err="1" smtClean="0"/>
              <a:t>gatunku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589212" y="2133600"/>
            <a:ext cx="7598664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Gatunek</a:t>
            </a:r>
            <a:r>
              <a:rPr lang="en-US" dirty="0" smtClean="0"/>
              <a:t> </a:t>
            </a:r>
            <a:r>
              <a:rPr lang="en-US" dirty="0" err="1" smtClean="0"/>
              <a:t>wywodzi</a:t>
            </a:r>
            <a:r>
              <a:rPr lang="en-US" dirty="0" smtClean="0"/>
              <a:t> </a:t>
            </a:r>
            <a:r>
              <a:rPr lang="en-US" dirty="0" err="1" smtClean="0"/>
              <a:t>się</a:t>
            </a:r>
            <a:r>
              <a:rPr lang="en-US" dirty="0" smtClean="0"/>
              <a:t> z (</a:t>
            </a:r>
            <a:r>
              <a:rPr lang="en-US" dirty="0" err="1" smtClean="0"/>
              <a:t>japońskich</a:t>
            </a:r>
            <a:r>
              <a:rPr lang="en-US" dirty="0" smtClean="0"/>
              <a:t>) </a:t>
            </a:r>
            <a:r>
              <a:rPr lang="en-US" dirty="0" err="1" smtClean="0"/>
              <a:t>gier</a:t>
            </a:r>
            <a:r>
              <a:rPr lang="en-US" dirty="0" smtClean="0"/>
              <a:t> </a:t>
            </a:r>
            <a:r>
              <a:rPr lang="en-US" dirty="0" err="1" smtClean="0"/>
              <a:t>przygodowych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Tytuły</a:t>
            </a:r>
            <a:r>
              <a:rPr lang="en-US" dirty="0" smtClean="0"/>
              <a:t>, </a:t>
            </a:r>
            <a:r>
              <a:rPr lang="en-US" dirty="0" err="1" smtClean="0"/>
              <a:t>które</a:t>
            </a:r>
            <a:r>
              <a:rPr lang="en-US" dirty="0" smtClean="0"/>
              <a:t> </a:t>
            </a:r>
            <a:r>
              <a:rPr lang="en-US" dirty="0" err="1" smtClean="0"/>
              <a:t>spowodowały</a:t>
            </a:r>
            <a:r>
              <a:rPr lang="en-US" dirty="0" smtClean="0"/>
              <a:t> </a:t>
            </a:r>
            <a:r>
              <a:rPr lang="en-US" dirty="0" err="1" smtClean="0"/>
              <a:t>wykształtowanie</a:t>
            </a:r>
            <a:r>
              <a:rPr lang="en-US" dirty="0" smtClean="0"/>
              <a:t> </a:t>
            </a:r>
            <a:r>
              <a:rPr lang="en-US" dirty="0" err="1" smtClean="0"/>
              <a:t>się</a:t>
            </a:r>
            <a:r>
              <a:rPr lang="en-US" dirty="0" smtClean="0"/>
              <a:t> </a:t>
            </a:r>
            <a:r>
              <a:rPr lang="en-US" dirty="0" err="1" smtClean="0"/>
              <a:t>gatunku</a:t>
            </a:r>
            <a:r>
              <a:rPr lang="en-US" dirty="0" smtClean="0"/>
              <a:t> do </a:t>
            </a:r>
            <a:r>
              <a:rPr lang="en-US" dirty="0" err="1" smtClean="0"/>
              <a:t>formy</a:t>
            </a:r>
            <a:r>
              <a:rPr lang="en-US" dirty="0" smtClean="0"/>
              <a:t> </a:t>
            </a:r>
            <a:r>
              <a:rPr lang="en-US" dirty="0" err="1" smtClean="0"/>
              <a:t>jaką</a:t>
            </a:r>
            <a:r>
              <a:rPr lang="en-US" dirty="0" smtClean="0"/>
              <a:t> </a:t>
            </a:r>
            <a:r>
              <a:rPr lang="en-US" dirty="0" err="1" smtClean="0"/>
              <a:t>znamy</a:t>
            </a:r>
            <a:r>
              <a:rPr lang="en-US" dirty="0" smtClean="0"/>
              <a:t> </a:t>
            </a:r>
            <a:r>
              <a:rPr lang="en-US" dirty="0" err="1" smtClean="0"/>
              <a:t>dzisiaj</a:t>
            </a:r>
            <a:r>
              <a:rPr lang="en-US" dirty="0" smtClean="0"/>
              <a:t> </a:t>
            </a:r>
            <a:r>
              <a:rPr lang="en-US" dirty="0" err="1" smtClean="0"/>
              <a:t>są</a:t>
            </a:r>
            <a:r>
              <a:rPr lang="en-US" dirty="0" smtClean="0"/>
              <a:t> </a:t>
            </a:r>
            <a:r>
              <a:rPr lang="en-US" dirty="0" err="1" smtClean="0"/>
              <a:t>niedostępne</a:t>
            </a:r>
            <a:r>
              <a:rPr lang="en-US" dirty="0" smtClean="0"/>
              <a:t> </a:t>
            </a:r>
            <a:r>
              <a:rPr lang="en-US" dirty="0" err="1" smtClean="0"/>
              <a:t>dla</a:t>
            </a:r>
            <a:r>
              <a:rPr lang="en-US" dirty="0" smtClean="0"/>
              <a:t> </a:t>
            </a:r>
            <a:r>
              <a:rPr lang="en-US" dirty="0" err="1" smtClean="0"/>
              <a:t>gracza</a:t>
            </a:r>
            <a:r>
              <a:rPr lang="en-US" dirty="0" smtClean="0"/>
              <a:t> </a:t>
            </a:r>
            <a:r>
              <a:rPr lang="en-US" dirty="0" err="1" smtClean="0"/>
              <a:t>zachodniego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0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Novel </a:t>
            </a:r>
            <a:r>
              <a:rPr lang="en-US" dirty="0" err="1" smtClean="0"/>
              <a:t>dzisiaj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10371"/>
          <a:stretch/>
        </p:blipFill>
        <p:spPr>
          <a:xfrm>
            <a:off x="304800" y="2034990"/>
            <a:ext cx="4723875" cy="3334869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8" y="1507571"/>
            <a:ext cx="5788534" cy="32560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29" y="3728196"/>
            <a:ext cx="5109882" cy="2874309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04800" y="5369859"/>
            <a:ext cx="291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Higurashi</a:t>
            </a:r>
            <a:r>
              <a:rPr lang="en-US" dirty="0"/>
              <a:t> When They Cry </a:t>
            </a:r>
            <a:r>
              <a:rPr lang="en-US" dirty="0" err="1"/>
              <a:t>Hou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8633011" y="5000527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Mahoutsukai no Yoru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Novel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7" y="1905000"/>
            <a:ext cx="4499379" cy="337453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1" y="919947"/>
            <a:ext cx="5855050" cy="329346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21" y="3814646"/>
            <a:ext cx="5208494" cy="2929778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9789459" y="4464424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Nekopara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502927" y="5279535"/>
            <a:ext cx="37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Planetarian</a:t>
            </a:r>
            <a:r>
              <a:rPr lang="en-US" dirty="0"/>
              <a:t>: The Reverie of a Little Planet</a:t>
            </a:r>
          </a:p>
        </p:txBody>
      </p:sp>
    </p:spTree>
    <p:extLst>
      <p:ext uri="{BB962C8B-B14F-4D97-AF65-F5344CB8AC3E}">
        <p14:creationId xmlns:p14="http://schemas.microsoft.com/office/powerpoint/2010/main" val="32846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92</TotalTime>
  <Words>93</Words>
  <Application>Microsoft Office PowerPoint</Application>
  <PresentationFormat>Panoramiczny</PresentationFormat>
  <Paragraphs>13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Definicja</vt:lpstr>
      <vt:lpstr>Jak wygląda novelka</vt:lpstr>
      <vt:lpstr>Katawa Shoujo</vt:lpstr>
      <vt:lpstr>Historia gatunku</vt:lpstr>
      <vt:lpstr>Sound Novel dzisiaj</vt:lpstr>
      <vt:lpstr>Kinetic Novel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Novel</dc:title>
  <dc:creator>Mikolaj Brukiewicz</dc:creator>
  <cp:lastModifiedBy>Windows User</cp:lastModifiedBy>
  <cp:revision>10</cp:revision>
  <dcterms:created xsi:type="dcterms:W3CDTF">2019-10-24T10:20:23Z</dcterms:created>
  <dcterms:modified xsi:type="dcterms:W3CDTF">2019-10-24T10:33:13Z</dcterms:modified>
</cp:coreProperties>
</file>